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60" r:id="rId1"/>
  </p:sldMasterIdLst>
  <p:notesMasterIdLst>
    <p:notesMasterId r:id="rId59"/>
  </p:notesMasterIdLst>
  <p:sldIdLst>
    <p:sldId id="288" r:id="rId2"/>
    <p:sldId id="290" r:id="rId3"/>
    <p:sldId id="289" r:id="rId4"/>
    <p:sldId id="256" r:id="rId5"/>
    <p:sldId id="259" r:id="rId6"/>
    <p:sldId id="295" r:id="rId7"/>
    <p:sldId id="296" r:id="rId8"/>
    <p:sldId id="260" r:id="rId9"/>
    <p:sldId id="261" r:id="rId10"/>
    <p:sldId id="297" r:id="rId11"/>
    <p:sldId id="298" r:id="rId12"/>
    <p:sldId id="262" r:id="rId13"/>
    <p:sldId id="264" r:id="rId14"/>
    <p:sldId id="300" r:id="rId15"/>
    <p:sldId id="265" r:id="rId16"/>
    <p:sldId id="301" r:id="rId17"/>
    <p:sldId id="302" r:id="rId18"/>
    <p:sldId id="266" r:id="rId19"/>
    <p:sldId id="303" r:id="rId20"/>
    <p:sldId id="267" r:id="rId21"/>
    <p:sldId id="305" r:id="rId22"/>
    <p:sldId id="269" r:id="rId23"/>
    <p:sldId id="270" r:id="rId24"/>
    <p:sldId id="306" r:id="rId25"/>
    <p:sldId id="271" r:id="rId26"/>
    <p:sldId id="307" r:id="rId27"/>
    <p:sldId id="308" r:id="rId28"/>
    <p:sldId id="294" r:id="rId29"/>
    <p:sldId id="309" r:id="rId30"/>
    <p:sldId id="274" r:id="rId31"/>
    <p:sldId id="311" r:id="rId32"/>
    <p:sldId id="312" r:id="rId33"/>
    <p:sldId id="275" r:id="rId34"/>
    <p:sldId id="276" r:id="rId35"/>
    <p:sldId id="313" r:id="rId36"/>
    <p:sldId id="314" r:id="rId37"/>
    <p:sldId id="277" r:id="rId38"/>
    <p:sldId id="279" r:id="rId39"/>
    <p:sldId id="316" r:id="rId40"/>
    <p:sldId id="280" r:id="rId41"/>
    <p:sldId id="317" r:id="rId42"/>
    <p:sldId id="318" r:id="rId43"/>
    <p:sldId id="281" r:id="rId44"/>
    <p:sldId id="319" r:id="rId45"/>
    <p:sldId id="282" r:id="rId46"/>
    <p:sldId id="321" r:id="rId47"/>
    <p:sldId id="284" r:id="rId48"/>
    <p:sldId id="285" r:id="rId49"/>
    <p:sldId id="322" r:id="rId50"/>
    <p:sldId id="286" r:id="rId51"/>
    <p:sldId id="323" r:id="rId52"/>
    <p:sldId id="324" r:id="rId53"/>
    <p:sldId id="287" r:id="rId54"/>
    <p:sldId id="291" r:id="rId55"/>
    <p:sldId id="292" r:id="rId56"/>
    <p:sldId id="326" r:id="rId57"/>
    <p:sldId id="293" r:id="rId58"/>
  </p:sldIdLst>
  <p:sldSz cx="9144000" cy="6858000" type="screen4x3"/>
  <p:notesSz cx="6858000" cy="9144000"/>
  <p:embeddedFontLst>
    <p:embeddedFont>
      <p:font typeface="Arial Black" pitchFamily="34" charset="0"/>
      <p:bold r:id="rId60"/>
    </p:embeddedFont>
    <p:embeddedFont>
      <p:font typeface="Century" pitchFamily="18" charset="0"/>
      <p:regular r:id="rId61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69696"/>
    <a:srgbClr val="060606"/>
    <a:srgbClr val="4D4D4D"/>
    <a:srgbClr val="336699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24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AC0574-6998-4B5E-BDA4-ABE179DA64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E9C8BF-3FD0-4F8A-B219-DBA4D62E5A0B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C185D6-93BF-4278-9938-FCF1E108E434}" type="slidenum">
              <a:rPr lang="en-US"/>
              <a:pPr/>
              <a:t>4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1A8D4-1E98-4A0A-A959-22528A800EF9}" type="slidenum">
              <a:rPr lang="en-US"/>
              <a:pPr/>
              <a:t>54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54734D-8BB4-41DD-A5E1-9C22F865BB9E}" type="slidenum">
              <a:rPr lang="en-US"/>
              <a:pPr/>
              <a:t>55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971CF2-BC4F-4C72-920D-95EC64F05631}" type="slidenum">
              <a:rPr lang="en-US"/>
              <a:pPr/>
              <a:t>56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E159F-0906-40F4-BA36-F5FA6FFB39C2}" type="slidenum">
              <a:rPr lang="en-US"/>
              <a:pPr/>
              <a:t>57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 cstate="print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D0FE5-A1AD-4B27-8408-5BC8A7BEB23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7C4-A80F-4A30-9A91-6443DC5B4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CD05-2A70-45FE-B8D7-082BACA1C3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2ACD5-4F09-4252-B338-3E7ECBFC2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DAB6-DD25-4B62-AE65-C048DA302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A618-5CDC-46A3-ABFA-667ADD5D4C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2B48-469A-4B08-B7F9-45682E7C9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68130-C7F9-4F2E-A288-2F9FB341E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BF62E-10E6-4CEB-8EB5-EB7235DCF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7D044-5DC0-4F58-884F-1679F4C84D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DE394-3EF1-4808-B850-F2FE3D6A2C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3" cstate="print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4A63C9A1-6247-425D-8531-0376C96BCA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23.xml"/><Relationship Id="rId18" Type="http://schemas.openxmlformats.org/officeDocument/2006/relationships/slide" Target="slide17.xml"/><Relationship Id="rId26" Type="http://schemas.openxmlformats.org/officeDocument/2006/relationships/slide" Target="slide36.xml"/><Relationship Id="rId3" Type="http://schemas.openxmlformats.org/officeDocument/2006/relationships/notesSlide" Target="../notesSlides/notesSlide2.xml"/><Relationship Id="rId21" Type="http://schemas.openxmlformats.org/officeDocument/2006/relationships/slide" Target="slide42.xml"/><Relationship Id="rId7" Type="http://schemas.openxmlformats.org/officeDocument/2006/relationships/slide" Target="slide21.xml"/><Relationship Id="rId12" Type="http://schemas.openxmlformats.org/officeDocument/2006/relationships/slide" Target="slide15.xml"/><Relationship Id="rId17" Type="http://schemas.openxmlformats.org/officeDocument/2006/relationships/slide" Target="slide9.xml"/><Relationship Id="rId25" Type="http://schemas.openxmlformats.org/officeDocument/2006/relationships/slide" Target="slide27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48.xml"/><Relationship Id="rId20" Type="http://schemas.openxmlformats.org/officeDocument/2006/relationships/slide" Target="slide34.xml"/><Relationship Id="rId29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6" Type="http://schemas.openxmlformats.org/officeDocument/2006/relationships/slide" Target="slide13.xml"/><Relationship Id="rId11" Type="http://schemas.openxmlformats.org/officeDocument/2006/relationships/slide" Target="slide7.xml"/><Relationship Id="rId24" Type="http://schemas.openxmlformats.org/officeDocument/2006/relationships/slide" Target="slide19.xml"/><Relationship Id="rId32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15" Type="http://schemas.openxmlformats.org/officeDocument/2006/relationships/slide" Target="slide40.xml"/><Relationship Id="rId23" Type="http://schemas.openxmlformats.org/officeDocument/2006/relationships/slide" Target="slide11.xml"/><Relationship Id="rId28" Type="http://schemas.openxmlformats.org/officeDocument/2006/relationships/slide" Target="slide52.xml"/><Relationship Id="rId10" Type="http://schemas.openxmlformats.org/officeDocument/2006/relationships/slide" Target="slide46.xml"/><Relationship Id="rId19" Type="http://schemas.openxmlformats.org/officeDocument/2006/relationships/slide" Target="slide25.xml"/><Relationship Id="rId31" Type="http://schemas.openxmlformats.org/officeDocument/2006/relationships/slide" Target="slide54.xml"/><Relationship Id="rId4" Type="http://schemas.openxmlformats.org/officeDocument/2006/relationships/image" Target="../media/image4.png"/><Relationship Id="rId9" Type="http://schemas.openxmlformats.org/officeDocument/2006/relationships/slide" Target="slide38.xml"/><Relationship Id="rId14" Type="http://schemas.openxmlformats.org/officeDocument/2006/relationships/slide" Target="slide32.xml"/><Relationship Id="rId22" Type="http://schemas.openxmlformats.org/officeDocument/2006/relationships/slide" Target="slide50.xml"/><Relationship Id="rId27" Type="http://schemas.openxmlformats.org/officeDocument/2006/relationships/slide" Target="slide44.xml"/><Relationship Id="rId30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2000">
    <p:sndAc>
      <p:stSnd>
        <p:snd r:embed="rId2" name="jep3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219200" y="2286000"/>
            <a:ext cx="6324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800" dirty="0" smtClean="0">
                <a:solidFill>
                  <a:schemeClr val="bg1"/>
                </a:solidFill>
              </a:rPr>
              <a:t>-70</a:t>
            </a:r>
            <a:endParaRPr lang="en-US" sz="13800" dirty="0">
              <a:solidFill>
                <a:schemeClr val="bg1"/>
              </a:solidFill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300</a:t>
            </a:r>
            <a:endParaRPr lang="en-US"/>
          </a:p>
        </p:txBody>
      </p:sp>
      <p:pic>
        <p:nvPicPr>
          <p:cNvPr id="6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dirty="0" smtClean="0">
                <a:solidFill>
                  <a:schemeClr val="bg1"/>
                </a:solidFill>
              </a:rPr>
              <a:t>(-7) x (-9) x 3</a:t>
            </a:r>
            <a:endParaRPr lang="en-US" sz="7200" dirty="0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400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71600" y="2209800"/>
            <a:ext cx="6324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800" dirty="0" smtClean="0">
                <a:solidFill>
                  <a:schemeClr val="bg1"/>
                </a:solidFill>
              </a:rPr>
              <a:t>189</a:t>
            </a:r>
            <a:endParaRPr lang="en-US" sz="11500" dirty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400</a:t>
            </a:r>
            <a:endParaRPr lang="en-US"/>
          </a:p>
        </p:txBody>
      </p:sp>
      <p:pic>
        <p:nvPicPr>
          <p:cNvPr id="5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100</a:t>
            </a:r>
            <a:endParaRPr lang="en-US"/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14300" cy="209550"/>
          </a:xfrm>
          <a:prstGeom prst="rect">
            <a:avLst/>
          </a:prstGeom>
          <a:noFill/>
        </p:spPr>
      </p:pic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14300" cy="209550"/>
          </a:xfrm>
          <a:prstGeom prst="rect">
            <a:avLst/>
          </a:prstGeom>
          <a:noFill/>
        </p:spPr>
      </p:pic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14300" cy="2095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24000" y="2438400"/>
            <a:ext cx="601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0" dirty="0" smtClean="0">
                <a:solidFill>
                  <a:schemeClr val="bg1"/>
                </a:solidFill>
              </a:rPr>
              <a:t>8 / (-4)</a:t>
            </a:r>
            <a:endParaRPr lang="en-CA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371600" y="22098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-2</a:t>
            </a:r>
            <a:endParaRPr lang="en-US" sz="13800" dirty="0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100</a:t>
            </a:r>
            <a:endParaRPr lang="en-US"/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14300" cy="209550"/>
          </a:xfrm>
          <a:prstGeom prst="rect">
            <a:avLst/>
          </a:prstGeom>
          <a:noFill/>
        </p:spPr>
      </p:pic>
      <p:pic>
        <p:nvPicPr>
          <p:cNvPr id="7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dirty="0" smtClean="0">
                <a:solidFill>
                  <a:schemeClr val="bg1"/>
                </a:solidFill>
              </a:rPr>
              <a:t>(-63) / (+9)</a:t>
            </a:r>
            <a:endParaRPr lang="en-US" sz="7200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200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371600" y="1905000"/>
            <a:ext cx="6324600" cy="31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900" dirty="0" smtClean="0">
                <a:solidFill>
                  <a:schemeClr val="bg1"/>
                </a:solidFill>
              </a:rPr>
              <a:t>-7</a:t>
            </a:r>
            <a:endParaRPr lang="en-US" sz="16600" dirty="0"/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200</a:t>
            </a:r>
            <a:endParaRPr lang="en-US"/>
          </a:p>
        </p:txBody>
      </p:sp>
      <p:pic>
        <p:nvPicPr>
          <p:cNvPr id="5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800" dirty="0" smtClean="0">
                <a:solidFill>
                  <a:schemeClr val="bg1"/>
                </a:solidFill>
              </a:rPr>
              <a:t>(-72) / 8 / 3</a:t>
            </a:r>
            <a:endParaRPr lang="en-US" sz="8000" dirty="0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300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900" dirty="0" smtClean="0">
                <a:solidFill>
                  <a:schemeClr val="bg1"/>
                </a:solidFill>
              </a:rPr>
              <a:t>3</a:t>
            </a:r>
            <a:endParaRPr lang="en-US" sz="23900" dirty="0">
              <a:solidFill>
                <a:schemeClr val="bg1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300</a:t>
            </a:r>
            <a:endParaRPr lang="en-US"/>
          </a:p>
        </p:txBody>
      </p:sp>
      <p:pic>
        <p:nvPicPr>
          <p:cNvPr id="5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dirty="0" smtClean="0">
                <a:solidFill>
                  <a:schemeClr val="bg1"/>
                </a:solidFill>
              </a:rPr>
              <a:t>(-360) / (+45) / 2</a:t>
            </a:r>
            <a:endParaRPr lang="en-US" sz="4800" dirty="0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400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457200" y="914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8000" dirty="0">
                <a:solidFill>
                  <a:schemeClr val="tx1"/>
                </a:solidFill>
                <a:latin typeface="Arial Black" pitchFamily="34" charset="0"/>
              </a:rPr>
              <a:t>THIS</a:t>
            </a:r>
            <a:r>
              <a:rPr lang="en-US" dirty="0"/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85800" y="2438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8000" dirty="0">
                <a:latin typeface="Arial Black" pitchFamily="34" charset="0"/>
              </a:rPr>
              <a:t>IS</a:t>
            </a:r>
            <a:r>
              <a:rPr lang="en-US" sz="4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1752600" y="4038600"/>
            <a:ext cx="7391400" cy="196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CA" sz="9600" kern="10" spc="-48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Jeopardy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524000" y="2133600"/>
            <a:ext cx="6324600" cy="31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900" dirty="0" smtClean="0">
                <a:solidFill>
                  <a:schemeClr val="bg1"/>
                </a:solidFill>
              </a:rPr>
              <a:t>4</a:t>
            </a:r>
            <a:endParaRPr lang="en-US" sz="16600" dirty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400</a:t>
            </a:r>
            <a:endParaRPr lang="en-US"/>
          </a:p>
        </p:txBody>
      </p:sp>
      <p:pic>
        <p:nvPicPr>
          <p:cNvPr id="5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 smtClean="0">
                <a:solidFill>
                  <a:schemeClr val="bg1"/>
                </a:solidFill>
              </a:rPr>
              <a:t>(-4) + 56</a:t>
            </a:r>
            <a:endParaRPr lang="en-US" sz="6600" dirty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100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1027"/>
          <p:cNvSpPr txBox="1">
            <a:spLocks noChangeArrowheads="1"/>
          </p:cNvSpPr>
          <p:nvPr/>
        </p:nvSpPr>
        <p:spPr bwMode="auto">
          <a:xfrm>
            <a:off x="1371600" y="26670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52</a:t>
            </a:r>
            <a:endParaRPr lang="en-US" sz="13800" dirty="0"/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100</a:t>
            </a:r>
            <a:endParaRPr lang="en-US"/>
          </a:p>
        </p:txBody>
      </p:sp>
      <p:pic>
        <p:nvPicPr>
          <p:cNvPr id="5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 smtClean="0">
                <a:solidFill>
                  <a:schemeClr val="bg1"/>
                </a:solidFill>
              </a:rPr>
              <a:t>(-19) + (-3)</a:t>
            </a:r>
            <a:endParaRPr lang="en-US" sz="6600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200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800" dirty="0" smtClean="0">
                <a:solidFill>
                  <a:schemeClr val="bg1"/>
                </a:solidFill>
              </a:rPr>
              <a:t>-22</a:t>
            </a:r>
            <a:endParaRPr lang="en-US" sz="11500" dirty="0"/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200</a:t>
            </a:r>
            <a:endParaRPr lang="en-US"/>
          </a:p>
        </p:txBody>
      </p:sp>
      <p:pic>
        <p:nvPicPr>
          <p:cNvPr id="5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dirty="0" smtClean="0">
                <a:solidFill>
                  <a:schemeClr val="bg1"/>
                </a:solidFill>
              </a:rPr>
              <a:t>(-7) + 9 + (-18)</a:t>
            </a:r>
            <a:endParaRPr lang="en-US" sz="6000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300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-16</a:t>
            </a:r>
            <a:endParaRPr lang="en-US" sz="16600" dirty="0">
              <a:solidFill>
                <a:schemeClr val="bg1"/>
              </a:solidFill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300</a:t>
            </a:r>
            <a:endParaRPr lang="en-US"/>
          </a:p>
        </p:txBody>
      </p:sp>
      <p:pic>
        <p:nvPicPr>
          <p:cNvPr id="6" name="Picture 5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chemeClr val="bg1"/>
                </a:solidFill>
                <a:latin typeface="Arial Black" pitchFamily="34" charset="0"/>
              </a:rPr>
              <a:t>DAILY DOUBLE</a:t>
            </a:r>
            <a:endParaRPr lang="en-US" sz="3600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371600" y="1752600"/>
            <a:ext cx="6324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chemeClr val="bg1"/>
                </a:solidFill>
                <a:latin typeface="Arial Black" pitchFamily="34" charset="0"/>
              </a:rPr>
              <a:t>DAILY DOUBLE</a:t>
            </a:r>
            <a:endParaRPr lang="en-US" sz="3600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371600" y="2819400"/>
            <a:ext cx="6324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>
                <a:solidFill>
                  <a:schemeClr val="bg1"/>
                </a:solidFill>
              </a:rPr>
              <a:t>Place A Wager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utoUpdateAnimBg="0"/>
      <p:bldP spid="72709" grpId="0" autoUpdateAnimBg="0"/>
      <p:bldP spid="7271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04800" y="2667000"/>
            <a:ext cx="8686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dirty="0" smtClean="0">
                <a:solidFill>
                  <a:schemeClr val="bg1"/>
                </a:solidFill>
              </a:rPr>
              <a:t>(-237) + (-373) + 3732 + (-39)</a:t>
            </a:r>
            <a:endParaRPr lang="en-US" sz="4800" dirty="0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800" b="1" dirty="0" smtClean="0">
                <a:solidFill>
                  <a:schemeClr val="bg1"/>
                </a:solidFill>
              </a:rPr>
              <a:t>3083</a:t>
            </a:r>
            <a:endParaRPr lang="en-US" sz="11500" b="1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838200"/>
            <a:ext cx="4038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0">
                <a:solidFill>
                  <a:schemeClr val="tx1"/>
                </a:solidFill>
                <a:latin typeface="Arial Black" pitchFamily="34" charset="0"/>
              </a:rPr>
              <a:t> With</a:t>
            </a:r>
            <a:r>
              <a:rPr lang="en-US" sz="8000">
                <a:solidFill>
                  <a:schemeClr val="tx1"/>
                </a:solidFill>
              </a:rPr>
              <a:t>     </a:t>
            </a:r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685800" y="2438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8000">
                <a:latin typeface="Arial Black" pitchFamily="34" charset="0"/>
              </a:rPr>
              <a:t>Host...</a:t>
            </a:r>
            <a:r>
              <a:rPr 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343400" y="838200"/>
            <a:ext cx="419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8000">
                <a:latin typeface="Arial Black" pitchFamily="34" charset="0"/>
              </a:rPr>
              <a:t>Your</a:t>
            </a:r>
            <a:r>
              <a:rPr lang="en-US" sz="8000"/>
              <a:t>     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7898" name="WordArt 10"/>
          <p:cNvSpPr>
            <a:spLocks noChangeArrowheads="1" noChangeShapeType="1" noTextEdit="1"/>
          </p:cNvSpPr>
          <p:nvPr/>
        </p:nvSpPr>
        <p:spPr bwMode="auto">
          <a:xfrm>
            <a:off x="990600" y="4191000"/>
            <a:ext cx="7286625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CA" sz="8000" kern="10" spc="-40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Zahra!!!</a:t>
            </a:r>
            <a:endParaRPr lang="en-CA" sz="8000" kern="10" spc="-40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EAEAEA"/>
                  </a:gs>
                  <a:gs pos="17999">
                    <a:srgbClr val="777777"/>
                  </a:gs>
                  <a:gs pos="31000">
                    <a:srgbClr val="292929"/>
                  </a:gs>
                  <a:gs pos="33000">
                    <a:srgbClr val="B2B2B2"/>
                  </a:gs>
                  <a:gs pos="37000">
                    <a:srgbClr val="FFFFFF"/>
                  </a:gs>
                  <a:gs pos="78999">
                    <a:srgbClr val="5F5F5F"/>
                  </a:gs>
                  <a:gs pos="87000">
                    <a:srgbClr val="5F5F5F"/>
                  </a:gs>
                  <a:gs pos="100000">
                    <a:srgbClr val="CBCBCB"/>
                  </a:gs>
                </a:gsLst>
                <a:lin ang="18900000" scaled="1"/>
              </a:gradFill>
              <a:latin typeface="Arial Black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00"/>
                            </p:stCondLst>
                            <p:childTnLst>
                              <p:par>
                                <p:cTn id="14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utoUpdateAnimBg="0"/>
      <p:bldP spid="37894" grpId="0" autoUpdateAnimBg="0"/>
      <p:bldP spid="3789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 smtClean="0">
                <a:solidFill>
                  <a:schemeClr val="bg1"/>
                </a:solidFill>
              </a:rPr>
              <a:t>23 – (-7)</a:t>
            </a:r>
            <a:endParaRPr lang="en-US" sz="6600" dirty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100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371600" y="22098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30</a:t>
            </a:r>
            <a:endParaRPr lang="en-US" sz="16600" dirty="0">
              <a:solidFill>
                <a:schemeClr val="bg1"/>
              </a:solidFill>
            </a:endParaRP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100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200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28800" y="2438400"/>
            <a:ext cx="63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 smtClean="0">
                <a:solidFill>
                  <a:schemeClr val="bg1"/>
                </a:solidFill>
              </a:rPr>
              <a:t>(-7) – (+45)</a:t>
            </a:r>
            <a:endParaRPr lang="en-CA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295400" y="18288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-52</a:t>
            </a:r>
            <a:endParaRPr lang="en-US" sz="16600" dirty="0">
              <a:solidFill>
                <a:schemeClr val="bg1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200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dirty="0" smtClean="0">
                <a:solidFill>
                  <a:schemeClr val="bg1"/>
                </a:solidFill>
              </a:rPr>
              <a:t>87 – 87 – (-9)</a:t>
            </a:r>
            <a:endParaRPr lang="en-US" sz="5400" dirty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300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371600" y="19050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9</a:t>
            </a:r>
            <a:endParaRPr lang="en-US" sz="13800" dirty="0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300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dirty="0" smtClean="0">
                <a:solidFill>
                  <a:schemeClr val="bg1"/>
                </a:solidFill>
              </a:rPr>
              <a:t>(-5) – (-63) – (+34)</a:t>
            </a:r>
            <a:endParaRPr lang="en-US" sz="4800" dirty="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400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371600" y="20574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24</a:t>
            </a:r>
            <a:endParaRPr lang="en-US" sz="16600" dirty="0">
              <a:solidFill>
                <a:schemeClr val="bg1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400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dirty="0" smtClean="0">
                <a:solidFill>
                  <a:schemeClr val="bg1"/>
                </a:solidFill>
              </a:rPr>
              <a:t>(6x4) – (3)</a:t>
            </a:r>
            <a:endParaRPr lang="en-US" sz="6000" dirty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100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1371600" y="22098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23</a:t>
            </a:r>
            <a:endParaRPr lang="en-US" sz="13800" dirty="0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100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271463" y="21621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" action="ppaction://hlinkshowjump?jump=nextslide"/>
              </a:rPr>
              <a:t>100</a:t>
            </a:r>
            <a:endParaRPr lang="en-US"/>
          </a:p>
        </p:txBody>
      </p:sp>
      <p:pic>
        <p:nvPicPr>
          <p:cNvPr id="2147" name="Picture 99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725" y="2543175"/>
            <a:ext cx="1028700" cy="200025"/>
          </a:xfrm>
          <a:prstGeom prst="rect">
            <a:avLst/>
          </a:prstGeom>
          <a:noFill/>
        </p:spPr>
      </p:pic>
      <p:pic>
        <p:nvPicPr>
          <p:cNvPr id="2148" name="Picture 100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7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49" name="Text Box 101"/>
          <p:cNvSpPr txBox="1">
            <a:spLocks noChangeArrowheads="1"/>
          </p:cNvSpPr>
          <p:nvPr/>
        </p:nvSpPr>
        <p:spPr bwMode="auto">
          <a:xfrm>
            <a:off x="1766888" y="21621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6" action="ppaction://hlinksldjump"/>
              </a:rPr>
              <a:t>100</a:t>
            </a:r>
            <a:endParaRPr lang="en-US"/>
          </a:p>
        </p:txBody>
      </p:sp>
      <p:pic>
        <p:nvPicPr>
          <p:cNvPr id="2150" name="Picture 102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2543175"/>
            <a:ext cx="1028700" cy="200025"/>
          </a:xfrm>
          <a:prstGeom prst="rect">
            <a:avLst/>
          </a:prstGeom>
          <a:noFill/>
        </p:spPr>
      </p:pic>
      <p:pic>
        <p:nvPicPr>
          <p:cNvPr id="2151" name="Picture 103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1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52" name="Text Box 104"/>
          <p:cNvSpPr txBox="1">
            <a:spLocks noChangeArrowheads="1"/>
          </p:cNvSpPr>
          <p:nvPr/>
        </p:nvSpPr>
        <p:spPr bwMode="auto">
          <a:xfrm>
            <a:off x="3290888" y="21621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7" action="ppaction://hlinksldjump"/>
              </a:rPr>
              <a:t>100</a:t>
            </a:r>
            <a:endParaRPr lang="en-US"/>
          </a:p>
        </p:txBody>
      </p:sp>
      <p:pic>
        <p:nvPicPr>
          <p:cNvPr id="2153" name="Picture 105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9150" y="2543175"/>
            <a:ext cx="1028700" cy="200025"/>
          </a:xfrm>
          <a:prstGeom prst="rect">
            <a:avLst/>
          </a:prstGeom>
          <a:noFill/>
        </p:spPr>
      </p:pic>
      <p:pic>
        <p:nvPicPr>
          <p:cNvPr id="2154" name="Picture 106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55" name="Text Box 107"/>
          <p:cNvSpPr txBox="1">
            <a:spLocks noChangeArrowheads="1"/>
          </p:cNvSpPr>
          <p:nvPr/>
        </p:nvSpPr>
        <p:spPr bwMode="auto">
          <a:xfrm>
            <a:off x="4814888" y="21621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8" action="ppaction://hlinksldjump"/>
              </a:rPr>
              <a:t>100</a:t>
            </a:r>
            <a:endParaRPr lang="en-US"/>
          </a:p>
        </p:txBody>
      </p:sp>
      <p:pic>
        <p:nvPicPr>
          <p:cNvPr id="2156" name="Picture 108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3150" y="2543175"/>
            <a:ext cx="1028700" cy="200025"/>
          </a:xfrm>
          <a:prstGeom prst="rect">
            <a:avLst/>
          </a:prstGeom>
          <a:noFill/>
        </p:spPr>
      </p:pic>
      <p:pic>
        <p:nvPicPr>
          <p:cNvPr id="2157" name="Picture 109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58" name="Text Box 110"/>
          <p:cNvSpPr txBox="1">
            <a:spLocks noChangeArrowheads="1"/>
          </p:cNvSpPr>
          <p:nvPr/>
        </p:nvSpPr>
        <p:spPr bwMode="auto">
          <a:xfrm>
            <a:off x="6338888" y="21621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itchFamily="34" charset="0"/>
                <a:hlinkClick r:id="rId9" action="ppaction://hlinksldjump"/>
              </a:rPr>
              <a:t>100</a:t>
            </a:r>
            <a:endParaRPr lang="en-US" dirty="0"/>
          </a:p>
        </p:txBody>
      </p:sp>
      <p:pic>
        <p:nvPicPr>
          <p:cNvPr id="2159" name="Picture 111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150" y="2543175"/>
            <a:ext cx="1028700" cy="200025"/>
          </a:xfrm>
          <a:prstGeom prst="rect">
            <a:avLst/>
          </a:prstGeom>
          <a:noFill/>
        </p:spPr>
      </p:pic>
      <p:pic>
        <p:nvPicPr>
          <p:cNvPr id="2160" name="Picture 112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61" name="Text Box 113"/>
          <p:cNvSpPr txBox="1">
            <a:spLocks noChangeArrowheads="1"/>
          </p:cNvSpPr>
          <p:nvPr/>
        </p:nvSpPr>
        <p:spPr bwMode="auto">
          <a:xfrm>
            <a:off x="7862888" y="21621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0" action="ppaction://hlinksldjump"/>
              </a:rPr>
              <a:t>100</a:t>
            </a:r>
            <a:endParaRPr lang="en-US"/>
          </a:p>
        </p:txBody>
      </p:sp>
      <p:pic>
        <p:nvPicPr>
          <p:cNvPr id="2162" name="Picture 114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1150" y="2543175"/>
            <a:ext cx="1028700" cy="200025"/>
          </a:xfrm>
          <a:prstGeom prst="rect">
            <a:avLst/>
          </a:prstGeom>
          <a:noFill/>
        </p:spPr>
      </p:pic>
      <p:pic>
        <p:nvPicPr>
          <p:cNvPr id="2163" name="Picture 115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64" name="Text Box 116"/>
          <p:cNvSpPr txBox="1">
            <a:spLocks noChangeArrowheads="1"/>
          </p:cNvSpPr>
          <p:nvPr/>
        </p:nvSpPr>
        <p:spPr bwMode="auto">
          <a:xfrm>
            <a:off x="271463" y="31527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1" action="ppaction://hlinksldjump"/>
              </a:rPr>
              <a:t>200</a:t>
            </a:r>
            <a:endParaRPr lang="en-US"/>
          </a:p>
        </p:txBody>
      </p:sp>
      <p:pic>
        <p:nvPicPr>
          <p:cNvPr id="2165" name="Picture 117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725" y="3533775"/>
            <a:ext cx="1028700" cy="200025"/>
          </a:xfrm>
          <a:prstGeom prst="rect">
            <a:avLst/>
          </a:prstGeom>
          <a:noFill/>
        </p:spPr>
      </p:pic>
      <p:pic>
        <p:nvPicPr>
          <p:cNvPr id="2166" name="Picture 118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7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67" name="Text Box 119"/>
          <p:cNvSpPr txBox="1">
            <a:spLocks noChangeArrowheads="1"/>
          </p:cNvSpPr>
          <p:nvPr/>
        </p:nvSpPr>
        <p:spPr bwMode="auto">
          <a:xfrm>
            <a:off x="1766888" y="31527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2" action="ppaction://hlinksldjump"/>
              </a:rPr>
              <a:t>200</a:t>
            </a:r>
            <a:endParaRPr lang="en-US"/>
          </a:p>
        </p:txBody>
      </p:sp>
      <p:pic>
        <p:nvPicPr>
          <p:cNvPr id="2168" name="Picture 120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3533775"/>
            <a:ext cx="1028700" cy="200025"/>
          </a:xfrm>
          <a:prstGeom prst="rect">
            <a:avLst/>
          </a:prstGeom>
          <a:noFill/>
        </p:spPr>
      </p:pic>
      <p:pic>
        <p:nvPicPr>
          <p:cNvPr id="2169" name="Picture 121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1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70" name="Text Box 122"/>
          <p:cNvSpPr txBox="1">
            <a:spLocks noChangeArrowheads="1"/>
          </p:cNvSpPr>
          <p:nvPr/>
        </p:nvSpPr>
        <p:spPr bwMode="auto">
          <a:xfrm>
            <a:off x="3290888" y="31527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3" action="ppaction://hlinksldjump"/>
              </a:rPr>
              <a:t>200</a:t>
            </a:r>
            <a:endParaRPr lang="en-US"/>
          </a:p>
        </p:txBody>
      </p:sp>
      <p:pic>
        <p:nvPicPr>
          <p:cNvPr id="2171" name="Picture 123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9150" y="3533775"/>
            <a:ext cx="1028700" cy="200025"/>
          </a:xfrm>
          <a:prstGeom prst="rect">
            <a:avLst/>
          </a:prstGeom>
          <a:noFill/>
        </p:spPr>
      </p:pic>
      <p:pic>
        <p:nvPicPr>
          <p:cNvPr id="2172" name="Picture 124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73" name="Text Box 125"/>
          <p:cNvSpPr txBox="1">
            <a:spLocks noChangeArrowheads="1"/>
          </p:cNvSpPr>
          <p:nvPr/>
        </p:nvSpPr>
        <p:spPr bwMode="auto">
          <a:xfrm>
            <a:off x="4814888" y="31527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4" action="ppaction://hlinksldjump"/>
              </a:rPr>
              <a:t>200</a:t>
            </a:r>
            <a:endParaRPr lang="en-US"/>
          </a:p>
        </p:txBody>
      </p:sp>
      <p:pic>
        <p:nvPicPr>
          <p:cNvPr id="2174" name="Picture 126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3150" y="3533775"/>
            <a:ext cx="1028700" cy="200025"/>
          </a:xfrm>
          <a:prstGeom prst="rect">
            <a:avLst/>
          </a:prstGeom>
          <a:noFill/>
        </p:spPr>
      </p:pic>
      <p:pic>
        <p:nvPicPr>
          <p:cNvPr id="2175" name="Picture 127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76" name="Text Box 128"/>
          <p:cNvSpPr txBox="1">
            <a:spLocks noChangeArrowheads="1"/>
          </p:cNvSpPr>
          <p:nvPr/>
        </p:nvSpPr>
        <p:spPr bwMode="auto">
          <a:xfrm>
            <a:off x="6338888" y="31527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5" action="ppaction://hlinksldjump"/>
              </a:rPr>
              <a:t>200</a:t>
            </a:r>
            <a:endParaRPr lang="en-US"/>
          </a:p>
        </p:txBody>
      </p:sp>
      <p:pic>
        <p:nvPicPr>
          <p:cNvPr id="2177" name="Picture 129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150" y="3533775"/>
            <a:ext cx="1028700" cy="200025"/>
          </a:xfrm>
          <a:prstGeom prst="rect">
            <a:avLst/>
          </a:prstGeom>
          <a:noFill/>
        </p:spPr>
      </p:pic>
      <p:pic>
        <p:nvPicPr>
          <p:cNvPr id="2178" name="Picture 130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79" name="Text Box 131"/>
          <p:cNvSpPr txBox="1">
            <a:spLocks noChangeArrowheads="1"/>
          </p:cNvSpPr>
          <p:nvPr/>
        </p:nvSpPr>
        <p:spPr bwMode="auto">
          <a:xfrm>
            <a:off x="7862888" y="31527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6" action="ppaction://hlinksldjump"/>
              </a:rPr>
              <a:t>200</a:t>
            </a:r>
            <a:endParaRPr lang="en-US"/>
          </a:p>
        </p:txBody>
      </p:sp>
      <p:pic>
        <p:nvPicPr>
          <p:cNvPr id="2180" name="Picture 132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1150" y="3533775"/>
            <a:ext cx="1028700" cy="200025"/>
          </a:xfrm>
          <a:prstGeom prst="rect">
            <a:avLst/>
          </a:prstGeom>
          <a:noFill/>
        </p:spPr>
      </p:pic>
      <p:pic>
        <p:nvPicPr>
          <p:cNvPr id="2181" name="Picture 133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82" name="Text Box 134"/>
          <p:cNvSpPr txBox="1">
            <a:spLocks noChangeArrowheads="1"/>
          </p:cNvSpPr>
          <p:nvPr/>
        </p:nvSpPr>
        <p:spPr bwMode="auto">
          <a:xfrm>
            <a:off x="271463" y="41433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7" action="ppaction://hlinksldjump"/>
              </a:rPr>
              <a:t>300</a:t>
            </a:r>
            <a:endParaRPr lang="en-US"/>
          </a:p>
        </p:txBody>
      </p:sp>
      <p:pic>
        <p:nvPicPr>
          <p:cNvPr id="2183" name="Picture 135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725" y="4524375"/>
            <a:ext cx="1028700" cy="200025"/>
          </a:xfrm>
          <a:prstGeom prst="rect">
            <a:avLst/>
          </a:prstGeom>
          <a:noFill/>
        </p:spPr>
      </p:pic>
      <p:pic>
        <p:nvPicPr>
          <p:cNvPr id="2184" name="Picture 136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7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85" name="Text Box 137"/>
          <p:cNvSpPr txBox="1">
            <a:spLocks noChangeArrowheads="1"/>
          </p:cNvSpPr>
          <p:nvPr/>
        </p:nvSpPr>
        <p:spPr bwMode="auto">
          <a:xfrm>
            <a:off x="1766888" y="41433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8" action="ppaction://hlinksldjump"/>
              </a:rPr>
              <a:t>300</a:t>
            </a:r>
            <a:endParaRPr lang="en-US"/>
          </a:p>
        </p:txBody>
      </p:sp>
      <p:pic>
        <p:nvPicPr>
          <p:cNvPr id="2186" name="Picture 138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4524375"/>
            <a:ext cx="1028700" cy="200025"/>
          </a:xfrm>
          <a:prstGeom prst="rect">
            <a:avLst/>
          </a:prstGeom>
          <a:noFill/>
        </p:spPr>
      </p:pic>
      <p:pic>
        <p:nvPicPr>
          <p:cNvPr id="2187" name="Picture 139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1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88" name="Text Box 140"/>
          <p:cNvSpPr txBox="1">
            <a:spLocks noChangeArrowheads="1"/>
          </p:cNvSpPr>
          <p:nvPr/>
        </p:nvSpPr>
        <p:spPr bwMode="auto">
          <a:xfrm>
            <a:off x="3290888" y="41433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9" action="ppaction://hlinksldjump"/>
              </a:rPr>
              <a:t>300</a:t>
            </a:r>
            <a:endParaRPr lang="en-US"/>
          </a:p>
        </p:txBody>
      </p:sp>
      <p:pic>
        <p:nvPicPr>
          <p:cNvPr id="2189" name="Picture 141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9150" y="4524375"/>
            <a:ext cx="1028700" cy="200025"/>
          </a:xfrm>
          <a:prstGeom prst="rect">
            <a:avLst/>
          </a:prstGeom>
          <a:noFill/>
        </p:spPr>
      </p:pic>
      <p:pic>
        <p:nvPicPr>
          <p:cNvPr id="2190" name="Picture 142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91" name="Text Box 143"/>
          <p:cNvSpPr txBox="1">
            <a:spLocks noChangeArrowheads="1"/>
          </p:cNvSpPr>
          <p:nvPr/>
        </p:nvSpPr>
        <p:spPr bwMode="auto">
          <a:xfrm>
            <a:off x="4814888" y="41433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0" action="ppaction://hlinksldjump"/>
              </a:rPr>
              <a:t>300</a:t>
            </a:r>
            <a:endParaRPr lang="en-US"/>
          </a:p>
        </p:txBody>
      </p:sp>
      <p:pic>
        <p:nvPicPr>
          <p:cNvPr id="2192" name="Picture 144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3150" y="4524375"/>
            <a:ext cx="1028700" cy="200025"/>
          </a:xfrm>
          <a:prstGeom prst="rect">
            <a:avLst/>
          </a:prstGeom>
          <a:noFill/>
        </p:spPr>
      </p:pic>
      <p:pic>
        <p:nvPicPr>
          <p:cNvPr id="2193" name="Picture 145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94" name="Text Box 146"/>
          <p:cNvSpPr txBox="1">
            <a:spLocks noChangeArrowheads="1"/>
          </p:cNvSpPr>
          <p:nvPr/>
        </p:nvSpPr>
        <p:spPr bwMode="auto">
          <a:xfrm>
            <a:off x="6338888" y="41433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1" action="ppaction://hlinksldjump"/>
              </a:rPr>
              <a:t>300</a:t>
            </a:r>
            <a:endParaRPr lang="en-US"/>
          </a:p>
        </p:txBody>
      </p:sp>
      <p:pic>
        <p:nvPicPr>
          <p:cNvPr id="2195" name="Picture 147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150" y="4524375"/>
            <a:ext cx="1028700" cy="200025"/>
          </a:xfrm>
          <a:prstGeom prst="rect">
            <a:avLst/>
          </a:prstGeom>
          <a:noFill/>
        </p:spPr>
      </p:pic>
      <p:pic>
        <p:nvPicPr>
          <p:cNvPr id="2196" name="Picture 148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97" name="Text Box 149"/>
          <p:cNvSpPr txBox="1">
            <a:spLocks noChangeArrowheads="1"/>
          </p:cNvSpPr>
          <p:nvPr/>
        </p:nvSpPr>
        <p:spPr bwMode="auto">
          <a:xfrm>
            <a:off x="7862888" y="41433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2" action="ppaction://hlinksldjump"/>
              </a:rPr>
              <a:t>300</a:t>
            </a:r>
            <a:endParaRPr lang="en-US"/>
          </a:p>
        </p:txBody>
      </p:sp>
      <p:pic>
        <p:nvPicPr>
          <p:cNvPr id="2198" name="Picture 150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1150" y="4524375"/>
            <a:ext cx="1028700" cy="200025"/>
          </a:xfrm>
          <a:prstGeom prst="rect">
            <a:avLst/>
          </a:prstGeom>
          <a:noFill/>
        </p:spPr>
      </p:pic>
      <p:pic>
        <p:nvPicPr>
          <p:cNvPr id="2199" name="Picture 151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00" name="Text Box 152"/>
          <p:cNvSpPr txBox="1">
            <a:spLocks noChangeArrowheads="1"/>
          </p:cNvSpPr>
          <p:nvPr/>
        </p:nvSpPr>
        <p:spPr bwMode="auto">
          <a:xfrm>
            <a:off x="271463" y="51339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3" action="ppaction://hlinksldjump"/>
              </a:rPr>
              <a:t>400</a:t>
            </a:r>
            <a:endParaRPr lang="en-US"/>
          </a:p>
        </p:txBody>
      </p:sp>
      <p:pic>
        <p:nvPicPr>
          <p:cNvPr id="2201" name="Picture 153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725" y="5514975"/>
            <a:ext cx="1028700" cy="200025"/>
          </a:xfrm>
          <a:prstGeom prst="rect">
            <a:avLst/>
          </a:prstGeom>
          <a:noFill/>
        </p:spPr>
      </p:pic>
      <p:pic>
        <p:nvPicPr>
          <p:cNvPr id="2202" name="Picture 154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7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03" name="Text Box 155"/>
          <p:cNvSpPr txBox="1">
            <a:spLocks noChangeArrowheads="1"/>
          </p:cNvSpPr>
          <p:nvPr/>
        </p:nvSpPr>
        <p:spPr bwMode="auto">
          <a:xfrm>
            <a:off x="1766888" y="51339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4" action="ppaction://hlinksldjump"/>
              </a:rPr>
              <a:t>400</a:t>
            </a:r>
            <a:endParaRPr lang="en-US"/>
          </a:p>
        </p:txBody>
      </p:sp>
      <p:pic>
        <p:nvPicPr>
          <p:cNvPr id="2204" name="Picture 156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5514975"/>
            <a:ext cx="1028700" cy="200025"/>
          </a:xfrm>
          <a:prstGeom prst="rect">
            <a:avLst/>
          </a:prstGeom>
          <a:noFill/>
        </p:spPr>
      </p:pic>
      <p:pic>
        <p:nvPicPr>
          <p:cNvPr id="2205" name="Picture 157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1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06" name="Text Box 158"/>
          <p:cNvSpPr txBox="1">
            <a:spLocks noChangeArrowheads="1"/>
          </p:cNvSpPr>
          <p:nvPr/>
        </p:nvSpPr>
        <p:spPr bwMode="auto">
          <a:xfrm>
            <a:off x="3290888" y="51339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5" action="ppaction://hlinksldjump"/>
              </a:rPr>
              <a:t>400</a:t>
            </a:r>
            <a:endParaRPr lang="en-US"/>
          </a:p>
        </p:txBody>
      </p:sp>
      <p:pic>
        <p:nvPicPr>
          <p:cNvPr id="2207" name="Picture 159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9150" y="5514975"/>
            <a:ext cx="1028700" cy="200025"/>
          </a:xfrm>
          <a:prstGeom prst="rect">
            <a:avLst/>
          </a:prstGeom>
          <a:noFill/>
        </p:spPr>
      </p:pic>
      <p:pic>
        <p:nvPicPr>
          <p:cNvPr id="2208" name="Picture 160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09" name="Text Box 161"/>
          <p:cNvSpPr txBox="1">
            <a:spLocks noChangeArrowheads="1"/>
          </p:cNvSpPr>
          <p:nvPr/>
        </p:nvSpPr>
        <p:spPr bwMode="auto">
          <a:xfrm>
            <a:off x="4814888" y="51339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6" action="ppaction://hlinksldjump"/>
              </a:rPr>
              <a:t>400</a:t>
            </a:r>
            <a:endParaRPr lang="en-US"/>
          </a:p>
        </p:txBody>
      </p:sp>
      <p:pic>
        <p:nvPicPr>
          <p:cNvPr id="2210" name="Picture 162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3150" y="5514975"/>
            <a:ext cx="1028700" cy="200025"/>
          </a:xfrm>
          <a:prstGeom prst="rect">
            <a:avLst/>
          </a:prstGeom>
          <a:noFill/>
        </p:spPr>
      </p:pic>
      <p:pic>
        <p:nvPicPr>
          <p:cNvPr id="2211" name="Picture 163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12" name="Text Box 164"/>
          <p:cNvSpPr txBox="1">
            <a:spLocks noChangeArrowheads="1"/>
          </p:cNvSpPr>
          <p:nvPr/>
        </p:nvSpPr>
        <p:spPr bwMode="auto">
          <a:xfrm>
            <a:off x="6338888" y="51339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7" action="ppaction://hlinksldjump"/>
              </a:rPr>
              <a:t>400</a:t>
            </a:r>
            <a:endParaRPr lang="en-US"/>
          </a:p>
        </p:txBody>
      </p:sp>
      <p:pic>
        <p:nvPicPr>
          <p:cNvPr id="2213" name="Picture 165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150" y="5514975"/>
            <a:ext cx="1028700" cy="200025"/>
          </a:xfrm>
          <a:prstGeom prst="rect">
            <a:avLst/>
          </a:prstGeom>
          <a:noFill/>
        </p:spPr>
      </p:pic>
      <p:pic>
        <p:nvPicPr>
          <p:cNvPr id="2214" name="Picture 166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15" name="Text Box 167"/>
          <p:cNvSpPr txBox="1">
            <a:spLocks noChangeArrowheads="1"/>
          </p:cNvSpPr>
          <p:nvPr/>
        </p:nvSpPr>
        <p:spPr bwMode="auto">
          <a:xfrm>
            <a:off x="7862888" y="5133975"/>
            <a:ext cx="105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8" action="ppaction://hlinksldjump"/>
              </a:rPr>
              <a:t>400</a:t>
            </a:r>
            <a:endParaRPr lang="en-US"/>
          </a:p>
        </p:txBody>
      </p:sp>
      <p:pic>
        <p:nvPicPr>
          <p:cNvPr id="2216" name="Picture 168" descr="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1150" y="5514975"/>
            <a:ext cx="1028700" cy="200025"/>
          </a:xfrm>
          <a:prstGeom prst="rect">
            <a:avLst/>
          </a:prstGeom>
          <a:noFill/>
        </p:spPr>
      </p:pic>
      <p:pic>
        <p:nvPicPr>
          <p:cNvPr id="2235" name="Picture 187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38" name="Picture 190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7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41" name="Picture 193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1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44" name="Picture 196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47" name="Picture 199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250" name="Picture 202" descr="scree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253" name="Text Box 205"/>
          <p:cNvSpPr txBox="1">
            <a:spLocks noChangeArrowheads="1"/>
          </p:cNvSpPr>
          <p:nvPr/>
        </p:nvSpPr>
        <p:spPr bwMode="auto">
          <a:xfrm>
            <a:off x="76200" y="1219200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Black" pitchFamily="34" charset="0"/>
              </a:rPr>
              <a:t>Multiplication	</a:t>
            </a:r>
            <a:endParaRPr lang="en-US" sz="1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54" name="Text Box 206"/>
          <p:cNvSpPr txBox="1">
            <a:spLocks noChangeArrowheads="1"/>
          </p:cNvSpPr>
          <p:nvPr/>
        </p:nvSpPr>
        <p:spPr bwMode="auto">
          <a:xfrm>
            <a:off x="1600200" y="12192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Black" pitchFamily="34" charset="0"/>
              </a:rPr>
              <a:t>Division	</a:t>
            </a:r>
            <a:endParaRPr lang="en-US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55" name="Text Box 207"/>
          <p:cNvSpPr txBox="1">
            <a:spLocks noChangeArrowheads="1"/>
          </p:cNvSpPr>
          <p:nvPr/>
        </p:nvSpPr>
        <p:spPr bwMode="auto">
          <a:xfrm>
            <a:off x="3124200" y="12192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Black" pitchFamily="34" charset="0"/>
              </a:rPr>
              <a:t>Addition</a:t>
            </a:r>
            <a:endParaRPr lang="en-US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56" name="Text Box 208"/>
          <p:cNvSpPr txBox="1">
            <a:spLocks noChangeArrowheads="1"/>
          </p:cNvSpPr>
          <p:nvPr/>
        </p:nvSpPr>
        <p:spPr bwMode="auto">
          <a:xfrm>
            <a:off x="4648200" y="1219200"/>
            <a:ext cx="1447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Black" pitchFamily="34" charset="0"/>
              </a:rPr>
              <a:t>Subtraction</a:t>
            </a:r>
            <a:endParaRPr lang="en-US" sz="1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57" name="Text Box 209"/>
          <p:cNvSpPr txBox="1">
            <a:spLocks noChangeArrowheads="1"/>
          </p:cNvSpPr>
          <p:nvPr/>
        </p:nvSpPr>
        <p:spPr bwMode="auto">
          <a:xfrm>
            <a:off x="6172200" y="1143000"/>
            <a:ext cx="144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Black" pitchFamily="34" charset="0"/>
              </a:rPr>
              <a:t>Order of Operations</a:t>
            </a:r>
            <a:endParaRPr lang="en-US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58" name="Text Box 210"/>
          <p:cNvSpPr txBox="1">
            <a:spLocks noChangeArrowheads="1"/>
          </p:cNvSpPr>
          <p:nvPr/>
        </p:nvSpPr>
        <p:spPr bwMode="auto">
          <a:xfrm>
            <a:off x="7696200" y="12954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Black" pitchFamily="34" charset="0"/>
              </a:rPr>
              <a:t>Mixed Bag</a:t>
            </a:r>
            <a:endParaRPr lang="en-US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265" name="Picture 217" descr="applause">
            <a:hlinkClick r:id="" action="ppaction://noaction">
              <a:snd r:embed="rId29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6200" y="288925"/>
            <a:ext cx="914400" cy="549275"/>
          </a:xfrm>
          <a:prstGeom prst="rect">
            <a:avLst/>
          </a:prstGeom>
          <a:noFill/>
        </p:spPr>
      </p:pic>
      <p:graphicFrame>
        <p:nvGraphicFramePr>
          <p:cNvPr id="2267" name="Object 219">
            <a:hlinkClick r:id="rId31" action="ppaction://hlinksldjump"/>
          </p:cNvPr>
          <p:cNvGraphicFramePr>
            <a:graphicFrameLocks noChangeAspect="1"/>
          </p:cNvGraphicFramePr>
          <p:nvPr/>
        </p:nvGraphicFramePr>
        <p:xfrm>
          <a:off x="7924800" y="228600"/>
          <a:ext cx="1009650" cy="542925"/>
        </p:xfrm>
        <a:graphic>
          <a:graphicData uri="http://schemas.openxmlformats.org/presentationml/2006/ole">
            <p:oleObj spid="_x0000_s2267" name="Bitmap Image" r:id="rId32" imgW="1009791" imgH="542857" progId="PBrush">
              <p:embed/>
            </p:oleObj>
          </a:graphicData>
        </a:graphic>
      </p:graphicFrame>
      <p:sp>
        <p:nvSpPr>
          <p:cNvPr id="2268" name="WordArt 220"/>
          <p:cNvSpPr>
            <a:spLocks noChangeArrowheads="1" noChangeShapeType="1" noTextEdit="1"/>
          </p:cNvSpPr>
          <p:nvPr/>
        </p:nvSpPr>
        <p:spPr bwMode="auto">
          <a:xfrm>
            <a:off x="1371600" y="228600"/>
            <a:ext cx="6019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CA" sz="9600" kern="10" spc="-48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Jeopardy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dirty="0" smtClean="0">
                <a:solidFill>
                  <a:schemeClr val="bg1"/>
                </a:solidFill>
              </a:rPr>
              <a:t>(42 / 7) x 6 </a:t>
            </a:r>
            <a:endParaRPr lang="en-US" sz="5400" dirty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200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36</a:t>
            </a:r>
            <a:endParaRPr lang="en-US" sz="13800" dirty="0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200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300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00200" y="2667000"/>
          <a:ext cx="6764867" cy="1295400"/>
        </p:xfrm>
        <a:graphic>
          <a:graphicData uri="http://schemas.openxmlformats.org/presentationml/2006/ole">
            <p:oleObj spid="_x0000_s20482" name="Equation" r:id="rId3" imgW="1193760" imgH="2286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84041</a:t>
            </a:r>
            <a:endParaRPr lang="en-US" sz="13800" dirty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300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400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90600" y="2590800"/>
          <a:ext cx="7563969" cy="2057400"/>
        </p:xfrm>
        <a:graphic>
          <a:graphicData uri="http://schemas.openxmlformats.org/presentationml/2006/ole">
            <p:oleObj spid="_x0000_s21506" name="Equation" r:id="rId3" imgW="1587240" imgH="43164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371600" y="22098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31</a:t>
            </a:r>
            <a:endParaRPr lang="en-US" sz="13800" dirty="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400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Two negatives make a _____</a:t>
            </a:r>
            <a:endParaRPr lang="en-US" sz="3600" dirty="0"/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100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71600" y="1905000"/>
            <a:ext cx="6324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 smtClean="0">
                <a:solidFill>
                  <a:schemeClr val="bg1"/>
                </a:solidFill>
              </a:rPr>
              <a:t>POSITIVE </a:t>
            </a:r>
            <a:r>
              <a:rPr lang="en-US" sz="9600" dirty="0" smtClean="0">
                <a:solidFill>
                  <a:schemeClr val="bg1"/>
                </a:solidFill>
                <a:sym typeface="Wingdings" pitchFamily="2" charset="2"/>
              </a:rPr>
              <a:t></a:t>
            </a:r>
            <a:endParaRPr lang="en-US" sz="8800" dirty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100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7800" y="2667000"/>
            <a:ext cx="6324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dirty="0" smtClean="0">
                <a:solidFill>
                  <a:schemeClr val="bg1"/>
                </a:solidFill>
              </a:rPr>
              <a:t>What is a consecutive number?</a:t>
            </a:r>
            <a:endParaRPr lang="en-US" sz="4800" dirty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200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447800" y="2667000"/>
            <a:ext cx="6324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dirty="0" smtClean="0">
                <a:solidFill>
                  <a:schemeClr val="bg1"/>
                </a:solidFill>
              </a:rPr>
              <a:t>A set of numbers that occur one after the other – 1,2,3,4,5</a:t>
            </a:r>
            <a:endParaRPr lang="en-US" sz="4800" dirty="0"/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200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8205788" y="6400800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100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2743200"/>
            <a:ext cx="6629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500" dirty="0" smtClean="0">
                <a:solidFill>
                  <a:schemeClr val="bg1"/>
                </a:solidFill>
              </a:rPr>
              <a:t>(-3) x (-7)</a:t>
            </a:r>
            <a:endParaRPr lang="en-CA" sz="1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smtClean="0">
                <a:solidFill>
                  <a:schemeClr val="bg1"/>
                </a:solidFill>
              </a:rPr>
              <a:t>What is an Integer?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300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371600" y="1828800"/>
            <a:ext cx="6324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800" dirty="0" smtClean="0">
                <a:solidFill>
                  <a:schemeClr val="bg1"/>
                </a:solidFill>
              </a:rPr>
              <a:t>An integer is a number (not a fraction) that can be positive, negative, or zero.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300</a:t>
            </a:r>
            <a:endParaRPr lang="en-US"/>
          </a:p>
        </p:txBody>
      </p:sp>
      <p:pic>
        <p:nvPicPr>
          <p:cNvPr id="5" name="Picture 4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400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3622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chemeClr val="bg1"/>
                </a:solidFill>
              </a:rPr>
              <a:t>If there is a +# minus -# plus –# minus +# will the answer be +# or -#?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524000" y="2895600"/>
            <a:ext cx="6324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It depends on the question!!!</a:t>
            </a:r>
            <a:endParaRPr lang="en-US" sz="3600" dirty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400</a:t>
            </a:r>
            <a:endParaRPr lang="en-US"/>
          </a:p>
        </p:txBody>
      </p:sp>
      <p:pic>
        <p:nvPicPr>
          <p:cNvPr id="6" name="Picture 5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371600" y="1981200"/>
            <a:ext cx="7162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The Final Jeopardy Category is:</a:t>
            </a:r>
          </a:p>
          <a:p>
            <a:pPr>
              <a:spcBef>
                <a:spcPct val="50000"/>
              </a:spcBef>
            </a:pPr>
            <a:endParaRPr lang="en-US" sz="40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Please record your wager.</a:t>
            </a:r>
            <a:endParaRPr lang="en-US" sz="360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822950" y="6397625"/>
            <a:ext cx="314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begin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09600" y="2590800"/>
            <a:ext cx="8077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dirty="0" smtClean="0">
                <a:solidFill>
                  <a:schemeClr val="bg1"/>
                </a:solidFill>
              </a:rPr>
              <a:t>(-5 x 3) x 45 / 5 + (-3) – (-5)</a:t>
            </a:r>
          </a:p>
          <a:p>
            <a:pPr algn="l">
              <a:spcBef>
                <a:spcPct val="50000"/>
              </a:spcBef>
            </a:pPr>
            <a:endParaRPr lang="en-US" sz="4800" dirty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638800" y="6397625"/>
            <a:ext cx="351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continue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ard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71628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-133</a:t>
            </a:r>
            <a:endParaRPr lang="en-US" sz="13800" dirty="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5638800" y="6397625"/>
            <a:ext cx="351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continue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ard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43000" y="2667000"/>
            <a:ext cx="716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Thank You for Playing Jeopardy!</a:t>
            </a:r>
            <a:endParaRPr 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31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900" dirty="0" smtClean="0">
                <a:solidFill>
                  <a:schemeClr val="bg1"/>
                </a:solidFill>
              </a:rPr>
              <a:t>21</a:t>
            </a:r>
            <a:endParaRPr lang="en-US" sz="16600" dirty="0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8205788" y="6400800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100</a:t>
            </a:r>
            <a:endParaRPr lang="en-US"/>
          </a:p>
        </p:txBody>
      </p:sp>
      <p:pic>
        <p:nvPicPr>
          <p:cNvPr id="7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500" dirty="0" smtClean="0">
                <a:solidFill>
                  <a:schemeClr val="bg1"/>
                </a:solidFill>
              </a:rPr>
              <a:t>(-7) x 6</a:t>
            </a:r>
            <a:endParaRPr lang="en-US" sz="9600" dirty="0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200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600" dirty="0" smtClean="0">
                <a:solidFill>
                  <a:schemeClr val="bg1"/>
                </a:solidFill>
              </a:rPr>
              <a:t>-42</a:t>
            </a:r>
            <a:endParaRPr lang="en-US" sz="138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200</a:t>
            </a:r>
            <a:endParaRPr lang="en-US"/>
          </a:p>
        </p:txBody>
      </p:sp>
      <p:pic>
        <p:nvPicPr>
          <p:cNvPr id="6" name="Picture 2" descr="C:\Program Files\Microsoft Office\MEDIA\CAGCAT10\j0185604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0"/>
            <a:ext cx="922338" cy="923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 smtClean="0">
                <a:solidFill>
                  <a:schemeClr val="bg1"/>
                </a:solidFill>
              </a:rPr>
              <a:t>7 x (-5) x 2</a:t>
            </a:r>
            <a:endParaRPr lang="en-US" sz="66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300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utterfly">
      <a:maj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utterfl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35000">
              <a:schemeClr val="phClr">
                <a:tint val="65000"/>
                <a:satMod val="180000"/>
              </a:schemeClr>
            </a:gs>
            <a:gs pos="100000">
              <a:schemeClr val="phClr">
                <a:tint val="50000"/>
                <a:satMod val="2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65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016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soft" dir="tl">
              <a:rot lat="0" lon="0" rev="6000000"/>
            </a:lightRig>
          </a:scene3d>
          <a:sp3d prstMaterial="powder">
            <a:bevelT w="0" h="0"/>
          </a:sp3d>
        </a:effectStyle>
        <a:effectStyle>
          <a:effectLst>
            <a:innerShdw blurRad="1270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morning" dir="t">
              <a:rot lat="0" lon="0" rev="11400000"/>
            </a:lightRig>
          </a:scene3d>
          <a:sp3d prstMaterial="translucentPowder">
            <a:bevelT w="88900" h="381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Butterfly</Template>
  <TotalTime>1213</TotalTime>
  <Words>441</Words>
  <Application>Microsoft Office PowerPoint</Application>
  <PresentationFormat>On-screen Show (4:3)</PresentationFormat>
  <Paragraphs>151</Paragraphs>
  <Slides>57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Arial</vt:lpstr>
      <vt:lpstr>Arial Black</vt:lpstr>
      <vt:lpstr>Century</vt:lpstr>
      <vt:lpstr>Times New Roman</vt:lpstr>
      <vt:lpstr>Wingdings</vt:lpstr>
      <vt:lpstr>Butterfly</vt:lpstr>
      <vt:lpstr>Bitmap Image</vt:lpstr>
      <vt:lpstr>Equation</vt:lpstr>
      <vt:lpstr>Slide 1</vt:lpstr>
      <vt:lpstr>THIS </vt:lpstr>
      <vt:lpstr> With    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Cary Harr</dc:creator>
  <cp:lastModifiedBy>rawjiz</cp:lastModifiedBy>
  <cp:revision>99</cp:revision>
  <dcterms:created xsi:type="dcterms:W3CDTF">1999-11-03T20:59:30Z</dcterms:created>
  <dcterms:modified xsi:type="dcterms:W3CDTF">2010-05-14T15:00:09Z</dcterms:modified>
</cp:coreProperties>
</file>